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0" y="-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F2424-4DB4-418B-971A-D17805E1F89D}" type="datetimeFigureOut">
              <a:rPr lang="en-US" smtClean="0"/>
              <a:pPr/>
              <a:t>11/24/2010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4F8CF-D5A8-4C90-B850-734765E5F5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F2424-4DB4-418B-971A-D17805E1F89D}" type="datetimeFigureOut">
              <a:rPr lang="en-US" smtClean="0"/>
              <a:pPr/>
              <a:t>11/24/2010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4F8CF-D5A8-4C90-B850-734765E5F5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F2424-4DB4-418B-971A-D17805E1F89D}" type="datetimeFigureOut">
              <a:rPr lang="en-US" smtClean="0"/>
              <a:pPr/>
              <a:t>11/24/2010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4F8CF-D5A8-4C90-B850-734765E5F5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F2424-4DB4-418B-971A-D17805E1F89D}" type="datetimeFigureOut">
              <a:rPr lang="en-US" smtClean="0"/>
              <a:pPr/>
              <a:t>11/24/2010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4F8CF-D5A8-4C90-B850-734765E5F5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F2424-4DB4-418B-971A-D17805E1F89D}" type="datetimeFigureOut">
              <a:rPr lang="en-US" smtClean="0"/>
              <a:pPr/>
              <a:t>11/24/2010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4F8CF-D5A8-4C90-B850-734765E5F5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F2424-4DB4-418B-971A-D17805E1F89D}" type="datetimeFigureOut">
              <a:rPr lang="en-US" smtClean="0"/>
              <a:pPr/>
              <a:t>11/24/2010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4F8CF-D5A8-4C90-B850-734765E5F5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F2424-4DB4-418B-971A-D17805E1F89D}" type="datetimeFigureOut">
              <a:rPr lang="en-US" smtClean="0"/>
              <a:pPr/>
              <a:t>11/24/2010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4F8CF-D5A8-4C90-B850-734765E5F5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F2424-4DB4-418B-971A-D17805E1F89D}" type="datetimeFigureOut">
              <a:rPr lang="en-US" smtClean="0"/>
              <a:pPr/>
              <a:t>11/24/2010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4F8CF-D5A8-4C90-B850-734765E5F5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F2424-4DB4-418B-971A-D17805E1F89D}" type="datetimeFigureOut">
              <a:rPr lang="en-US" smtClean="0"/>
              <a:pPr/>
              <a:t>11/24/2010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4F8CF-D5A8-4C90-B850-734765E5F5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F2424-4DB4-418B-971A-D17805E1F89D}" type="datetimeFigureOut">
              <a:rPr lang="en-US" smtClean="0"/>
              <a:pPr/>
              <a:t>11/24/2010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4F8CF-D5A8-4C90-B850-734765E5F5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F2424-4DB4-418B-971A-D17805E1F89D}" type="datetimeFigureOut">
              <a:rPr lang="en-US" smtClean="0"/>
              <a:pPr/>
              <a:t>11/24/2010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4F8CF-D5A8-4C90-B850-734765E5F5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F2424-4DB4-418B-971A-D17805E1F89D}" type="datetimeFigureOut">
              <a:rPr lang="en-US" smtClean="0"/>
              <a:pPr/>
              <a:t>11/24/2010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4F8CF-D5A8-4C90-B850-734765E5F5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571480"/>
            <a:ext cx="7215238" cy="5851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Straight Connector 5"/>
          <p:cNvCxnSpPr/>
          <p:nvPr/>
        </p:nvCxnSpPr>
        <p:spPr>
          <a:xfrm rot="5400000" flipH="1" flipV="1">
            <a:off x="3376604" y="3857628"/>
            <a:ext cx="3786214" cy="71438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 noChangeAspect="1"/>
          </p:cNvCxnSpPr>
          <p:nvPr/>
        </p:nvCxnSpPr>
        <p:spPr>
          <a:xfrm flipV="1">
            <a:off x="4008544" y="1985952"/>
            <a:ext cx="1314781" cy="1300172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 flipH="1" flipV="1">
            <a:off x="2309797" y="3643314"/>
            <a:ext cx="4214842" cy="71438"/>
          </a:xfrm>
          <a:prstGeom prst="line">
            <a:avLst/>
          </a:prstGeom>
          <a:ln w="444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 noChangeAspect="1"/>
          </p:cNvCxnSpPr>
          <p:nvPr/>
        </p:nvCxnSpPr>
        <p:spPr>
          <a:xfrm flipV="1">
            <a:off x="3295641" y="1562087"/>
            <a:ext cx="1155851" cy="1143008"/>
          </a:xfrm>
          <a:prstGeom prst="line">
            <a:avLst/>
          </a:prstGeom>
          <a:ln w="444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857752" y="6000768"/>
            <a:ext cx="1143008" cy="369332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hr-HR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hr-HR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=1,46 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571868" y="6000768"/>
            <a:ext cx="1143008" cy="369332"/>
          </a:xfrm>
          <a:prstGeom prst="rect">
            <a:avLst/>
          </a:prstGeom>
          <a:solidFill>
            <a:schemeClr val="bg1"/>
          </a:solidFill>
          <a:ln w="254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hr-HR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hr-HR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=0,48 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14678" y="3571876"/>
            <a:ext cx="1071570" cy="369332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A=0,21 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14546" y="2571744"/>
            <a:ext cx="1071570" cy="369332"/>
          </a:xfrm>
          <a:prstGeom prst="rect">
            <a:avLst/>
          </a:prstGeom>
          <a:solidFill>
            <a:schemeClr val="bg1"/>
          </a:solidFill>
          <a:ln w="254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A=1,15 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Connector 11"/>
          <p:cNvCxnSpPr>
            <a:cxnSpLocks noChangeAspect="1"/>
          </p:cNvCxnSpPr>
          <p:nvPr/>
        </p:nvCxnSpPr>
        <p:spPr>
          <a:xfrm rot="16200000" flipH="1">
            <a:off x="5280423" y="1991909"/>
            <a:ext cx="1071570" cy="1059657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500826" y="3071810"/>
            <a:ext cx="1214446" cy="369332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D=11,2 cm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143636" y="3500438"/>
            <a:ext cx="1214446" cy="369332"/>
          </a:xfrm>
          <a:prstGeom prst="rect">
            <a:avLst/>
          </a:prstGeom>
          <a:solidFill>
            <a:schemeClr val="bg1"/>
          </a:solidFill>
          <a:ln w="254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D=6,5 cm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Straight Connector 25"/>
          <p:cNvCxnSpPr>
            <a:cxnSpLocks noChangeAspect="1"/>
          </p:cNvCxnSpPr>
          <p:nvPr/>
        </p:nvCxnSpPr>
        <p:spPr>
          <a:xfrm rot="16200000" flipH="1">
            <a:off x="4419889" y="1580848"/>
            <a:ext cx="1661545" cy="1643074"/>
          </a:xfrm>
          <a:prstGeom prst="line">
            <a:avLst/>
          </a:prstGeom>
          <a:ln w="444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4" grpId="0" animBg="1"/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12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GF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MARTA</dc:creator>
  <cp:lastModifiedBy>MARTA</cp:lastModifiedBy>
  <cp:revision>22</cp:revision>
  <dcterms:created xsi:type="dcterms:W3CDTF">2009-11-27T11:39:25Z</dcterms:created>
  <dcterms:modified xsi:type="dcterms:W3CDTF">2010-11-24T12:04:09Z</dcterms:modified>
</cp:coreProperties>
</file>