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pectrum%20EC8_20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089314444723586E-2"/>
          <c:y val="0.19114711955344099"/>
          <c:w val="0.8774064698395827"/>
          <c:h val="0.68568934188266129"/>
        </c:manualLayout>
      </c:layout>
      <c:scatterChart>
        <c:scatterStyle val="smoothMarker"/>
        <c:ser>
          <c:idx val="0"/>
          <c:order val="0"/>
          <c:tx>
            <c:strRef>
              <c:f>Sheet1!$A$11</c:f>
              <c:strCache>
                <c:ptCount val="1"/>
                <c:pt idx="0">
                  <c:v>HORIZONTAL ELASTIC SPECTRUM</c:v>
                </c:pt>
              </c:strCache>
            </c:strRef>
          </c:tx>
          <c:marker>
            <c:symbol val="none"/>
          </c:marker>
          <c:xVal>
            <c:numRef>
              <c:f>Sheet1!$M$16:$M$116</c:f>
              <c:numCache>
                <c:formatCode>0.00</c:formatCode>
                <c:ptCount val="101"/>
                <c:pt idx="0">
                  <c:v>0</c:v>
                </c:pt>
                <c:pt idx="1">
                  <c:v>1.0000000000000011E-2</c:v>
                </c:pt>
                <c:pt idx="2">
                  <c:v>2.0000000000000021E-2</c:v>
                </c:pt>
                <c:pt idx="3">
                  <c:v>3.0000000000000027E-2</c:v>
                </c:pt>
                <c:pt idx="4">
                  <c:v>4.0000000000000042E-2</c:v>
                </c:pt>
                <c:pt idx="5">
                  <c:v>5.0000000000000044E-2</c:v>
                </c:pt>
                <c:pt idx="6">
                  <c:v>6.0000000000000046E-2</c:v>
                </c:pt>
                <c:pt idx="7">
                  <c:v>7.0000000000000034E-2</c:v>
                </c:pt>
                <c:pt idx="8">
                  <c:v>8.0000000000000085E-2</c:v>
                </c:pt>
                <c:pt idx="9">
                  <c:v>9.0000000000000066E-2</c:v>
                </c:pt>
                <c:pt idx="10">
                  <c:v>0.1</c:v>
                </c:pt>
                <c:pt idx="11">
                  <c:v>0.11000000000000007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0.16000000000000014</c:v>
                </c:pt>
                <c:pt idx="17">
                  <c:v>0.17</c:v>
                </c:pt>
                <c:pt idx="18">
                  <c:v>0.18000000000000013</c:v>
                </c:pt>
                <c:pt idx="19">
                  <c:v>0.19000000000000014</c:v>
                </c:pt>
                <c:pt idx="20">
                  <c:v>0.2</c:v>
                </c:pt>
                <c:pt idx="21">
                  <c:v>0.21000000000000013</c:v>
                </c:pt>
                <c:pt idx="22">
                  <c:v>0.22000000000000014</c:v>
                </c:pt>
                <c:pt idx="23">
                  <c:v>0.23</c:v>
                </c:pt>
                <c:pt idx="24">
                  <c:v>0.24000000000000013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0.29000000000000026</c:v>
                </c:pt>
                <c:pt idx="30">
                  <c:v>0.30000000000000027</c:v>
                </c:pt>
                <c:pt idx="31">
                  <c:v>0.31000000000000028</c:v>
                </c:pt>
                <c:pt idx="32">
                  <c:v>0.32000000000000034</c:v>
                </c:pt>
                <c:pt idx="33">
                  <c:v>0.3300000000000004</c:v>
                </c:pt>
                <c:pt idx="34">
                  <c:v>0.34000000000000041</c:v>
                </c:pt>
                <c:pt idx="35">
                  <c:v>0.35000000000000026</c:v>
                </c:pt>
                <c:pt idx="36">
                  <c:v>0.36000000000000026</c:v>
                </c:pt>
                <c:pt idx="37">
                  <c:v>0.37000000000000027</c:v>
                </c:pt>
                <c:pt idx="38">
                  <c:v>0.38000000000000034</c:v>
                </c:pt>
                <c:pt idx="39">
                  <c:v>0.39000000000000035</c:v>
                </c:pt>
                <c:pt idx="40">
                  <c:v>0.4</c:v>
                </c:pt>
                <c:pt idx="41">
                  <c:v>0.41000000000000025</c:v>
                </c:pt>
                <c:pt idx="42">
                  <c:v>0.42000000000000026</c:v>
                </c:pt>
                <c:pt idx="43">
                  <c:v>0.43000000000000027</c:v>
                </c:pt>
                <c:pt idx="44">
                  <c:v>0.44000000000000028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</c:v>
                </c:pt>
                <c:pt idx="51">
                  <c:v>0.55000000000000004</c:v>
                </c:pt>
                <c:pt idx="52">
                  <c:v>0.60000000000000053</c:v>
                </c:pt>
                <c:pt idx="53">
                  <c:v>0.6500000000000008</c:v>
                </c:pt>
                <c:pt idx="54">
                  <c:v>0.70000000000000051</c:v>
                </c:pt>
                <c:pt idx="55">
                  <c:v>0.75000000000000056</c:v>
                </c:pt>
                <c:pt idx="56">
                  <c:v>0.8</c:v>
                </c:pt>
                <c:pt idx="57">
                  <c:v>0.85000000000000053</c:v>
                </c:pt>
                <c:pt idx="58">
                  <c:v>0.9</c:v>
                </c:pt>
                <c:pt idx="59">
                  <c:v>0.95000000000000051</c:v>
                </c:pt>
                <c:pt idx="60">
                  <c:v>1</c:v>
                </c:pt>
                <c:pt idx="61">
                  <c:v>1.05</c:v>
                </c:pt>
                <c:pt idx="62">
                  <c:v>1.1000000000000001</c:v>
                </c:pt>
                <c:pt idx="63">
                  <c:v>1.1499999999999988</c:v>
                </c:pt>
                <c:pt idx="64">
                  <c:v>1.2</c:v>
                </c:pt>
                <c:pt idx="65">
                  <c:v>1.25</c:v>
                </c:pt>
                <c:pt idx="66">
                  <c:v>1.3</c:v>
                </c:pt>
                <c:pt idx="67">
                  <c:v>1.35</c:v>
                </c:pt>
                <c:pt idx="68">
                  <c:v>1.4</c:v>
                </c:pt>
                <c:pt idx="69">
                  <c:v>1.45</c:v>
                </c:pt>
                <c:pt idx="70">
                  <c:v>1.5</c:v>
                </c:pt>
                <c:pt idx="71">
                  <c:v>1.55</c:v>
                </c:pt>
                <c:pt idx="72">
                  <c:v>1.6</c:v>
                </c:pt>
                <c:pt idx="73">
                  <c:v>1.6500000000000001</c:v>
                </c:pt>
                <c:pt idx="74">
                  <c:v>1.7000000000000011</c:v>
                </c:pt>
                <c:pt idx="75">
                  <c:v>1.7500000000000011</c:v>
                </c:pt>
                <c:pt idx="76">
                  <c:v>1.8</c:v>
                </c:pt>
                <c:pt idx="77">
                  <c:v>1.85</c:v>
                </c:pt>
                <c:pt idx="78">
                  <c:v>1.9</c:v>
                </c:pt>
                <c:pt idx="79">
                  <c:v>1.95</c:v>
                </c:pt>
                <c:pt idx="80">
                  <c:v>2</c:v>
                </c:pt>
                <c:pt idx="81">
                  <c:v>2.1</c:v>
                </c:pt>
                <c:pt idx="82">
                  <c:v>2.2000000000000002</c:v>
                </c:pt>
                <c:pt idx="83">
                  <c:v>2.2999999999999998</c:v>
                </c:pt>
                <c:pt idx="84">
                  <c:v>2.4</c:v>
                </c:pt>
                <c:pt idx="85">
                  <c:v>2.5</c:v>
                </c:pt>
                <c:pt idx="86">
                  <c:v>2.6</c:v>
                </c:pt>
                <c:pt idx="87">
                  <c:v>2.7</c:v>
                </c:pt>
                <c:pt idx="88">
                  <c:v>2.8</c:v>
                </c:pt>
                <c:pt idx="89">
                  <c:v>2.9</c:v>
                </c:pt>
                <c:pt idx="90">
                  <c:v>3</c:v>
                </c:pt>
                <c:pt idx="91">
                  <c:v>3.1</c:v>
                </c:pt>
                <c:pt idx="92">
                  <c:v>3.2</c:v>
                </c:pt>
                <c:pt idx="93">
                  <c:v>3.3</c:v>
                </c:pt>
                <c:pt idx="94">
                  <c:v>3.4</c:v>
                </c:pt>
                <c:pt idx="95">
                  <c:v>3.5</c:v>
                </c:pt>
                <c:pt idx="96">
                  <c:v>3.6</c:v>
                </c:pt>
                <c:pt idx="97">
                  <c:v>3.7</c:v>
                </c:pt>
                <c:pt idx="98">
                  <c:v>3.8</c:v>
                </c:pt>
                <c:pt idx="99">
                  <c:v>3.9</c:v>
                </c:pt>
                <c:pt idx="100">
                  <c:v>4</c:v>
                </c:pt>
              </c:numCache>
            </c:numRef>
          </c:xVal>
          <c:yVal>
            <c:numRef>
              <c:f>Sheet1!$N$16:$N$116</c:f>
              <c:numCache>
                <c:formatCode>0.00</c:formatCode>
                <c:ptCount val="101"/>
                <c:pt idx="0">
                  <c:v>0.43200000000000027</c:v>
                </c:pt>
                <c:pt idx="1">
                  <c:v>0.47520000000000001</c:v>
                </c:pt>
                <c:pt idx="2">
                  <c:v>0.51839999999999997</c:v>
                </c:pt>
                <c:pt idx="3">
                  <c:v>0.56159999999999999</c:v>
                </c:pt>
                <c:pt idx="4">
                  <c:v>0.60480000000000056</c:v>
                </c:pt>
                <c:pt idx="5">
                  <c:v>0.64800000000000069</c:v>
                </c:pt>
                <c:pt idx="6">
                  <c:v>0.69120000000000081</c:v>
                </c:pt>
                <c:pt idx="7">
                  <c:v>0.73440000000000005</c:v>
                </c:pt>
                <c:pt idx="8">
                  <c:v>0.77759999999999996</c:v>
                </c:pt>
                <c:pt idx="9">
                  <c:v>0.82080000000000053</c:v>
                </c:pt>
                <c:pt idx="10">
                  <c:v>0.86400000000000055</c:v>
                </c:pt>
                <c:pt idx="11">
                  <c:v>0.90720000000000001</c:v>
                </c:pt>
                <c:pt idx="12">
                  <c:v>0.95040000000000002</c:v>
                </c:pt>
                <c:pt idx="13">
                  <c:v>0.99359999999999959</c:v>
                </c:pt>
                <c:pt idx="14">
                  <c:v>1.0368000000000002</c:v>
                </c:pt>
                <c:pt idx="15">
                  <c:v>1.08</c:v>
                </c:pt>
                <c:pt idx="16">
                  <c:v>1.08</c:v>
                </c:pt>
                <c:pt idx="17">
                  <c:v>1.08</c:v>
                </c:pt>
                <c:pt idx="18">
                  <c:v>1.08</c:v>
                </c:pt>
                <c:pt idx="19">
                  <c:v>1.08</c:v>
                </c:pt>
                <c:pt idx="20">
                  <c:v>1.08</c:v>
                </c:pt>
                <c:pt idx="21">
                  <c:v>1.08</c:v>
                </c:pt>
                <c:pt idx="22">
                  <c:v>1.08</c:v>
                </c:pt>
                <c:pt idx="23">
                  <c:v>1.08</c:v>
                </c:pt>
                <c:pt idx="24">
                  <c:v>1.08</c:v>
                </c:pt>
                <c:pt idx="25">
                  <c:v>1.08</c:v>
                </c:pt>
                <c:pt idx="26">
                  <c:v>1.08</c:v>
                </c:pt>
                <c:pt idx="27">
                  <c:v>1.08</c:v>
                </c:pt>
                <c:pt idx="28">
                  <c:v>1.08</c:v>
                </c:pt>
                <c:pt idx="29">
                  <c:v>1.08</c:v>
                </c:pt>
                <c:pt idx="30">
                  <c:v>1.08</c:v>
                </c:pt>
                <c:pt idx="31">
                  <c:v>1.08</c:v>
                </c:pt>
                <c:pt idx="32">
                  <c:v>1.08</c:v>
                </c:pt>
                <c:pt idx="33">
                  <c:v>1.08</c:v>
                </c:pt>
                <c:pt idx="34">
                  <c:v>1.08</c:v>
                </c:pt>
                <c:pt idx="35">
                  <c:v>1.08</c:v>
                </c:pt>
                <c:pt idx="36">
                  <c:v>1.08</c:v>
                </c:pt>
                <c:pt idx="37">
                  <c:v>1.08</c:v>
                </c:pt>
                <c:pt idx="38">
                  <c:v>1.08</c:v>
                </c:pt>
                <c:pt idx="39">
                  <c:v>1.08</c:v>
                </c:pt>
                <c:pt idx="40">
                  <c:v>1.08</c:v>
                </c:pt>
                <c:pt idx="41">
                  <c:v>1.08</c:v>
                </c:pt>
                <c:pt idx="42">
                  <c:v>1.08</c:v>
                </c:pt>
                <c:pt idx="43">
                  <c:v>1.08</c:v>
                </c:pt>
                <c:pt idx="44">
                  <c:v>1.08</c:v>
                </c:pt>
                <c:pt idx="45">
                  <c:v>1.08</c:v>
                </c:pt>
                <c:pt idx="46">
                  <c:v>1.08</c:v>
                </c:pt>
                <c:pt idx="47">
                  <c:v>1.08</c:v>
                </c:pt>
                <c:pt idx="48">
                  <c:v>1.08</c:v>
                </c:pt>
                <c:pt idx="49">
                  <c:v>1.08</c:v>
                </c:pt>
                <c:pt idx="50">
                  <c:v>1.08</c:v>
                </c:pt>
                <c:pt idx="51">
                  <c:v>0.98181818181818159</c:v>
                </c:pt>
                <c:pt idx="52">
                  <c:v>0.90000000000000013</c:v>
                </c:pt>
                <c:pt idx="53">
                  <c:v>0.8307692307692307</c:v>
                </c:pt>
                <c:pt idx="54">
                  <c:v>0.77142857142857213</c:v>
                </c:pt>
                <c:pt idx="55">
                  <c:v>0.72000000000000053</c:v>
                </c:pt>
                <c:pt idx="56">
                  <c:v>0.67500000000000082</c:v>
                </c:pt>
                <c:pt idx="57">
                  <c:v>0.63529411764705945</c:v>
                </c:pt>
                <c:pt idx="58">
                  <c:v>0.60000000000000064</c:v>
                </c:pt>
                <c:pt idx="59">
                  <c:v>0.56842105263158027</c:v>
                </c:pt>
                <c:pt idx="60">
                  <c:v>0.54</c:v>
                </c:pt>
                <c:pt idx="61">
                  <c:v>0.51428571428571435</c:v>
                </c:pt>
                <c:pt idx="62">
                  <c:v>0.49090909090909124</c:v>
                </c:pt>
                <c:pt idx="63">
                  <c:v>0.46956521739130441</c:v>
                </c:pt>
                <c:pt idx="64">
                  <c:v>0.45000000000000007</c:v>
                </c:pt>
                <c:pt idx="65">
                  <c:v>0.43200000000000033</c:v>
                </c:pt>
                <c:pt idx="66">
                  <c:v>0.41538461538461624</c:v>
                </c:pt>
                <c:pt idx="67">
                  <c:v>0.4</c:v>
                </c:pt>
                <c:pt idx="68">
                  <c:v>0.3857142857142864</c:v>
                </c:pt>
                <c:pt idx="69">
                  <c:v>0.37241379310344891</c:v>
                </c:pt>
                <c:pt idx="70">
                  <c:v>0.36000000000000026</c:v>
                </c:pt>
                <c:pt idx="71">
                  <c:v>0.34838709677419405</c:v>
                </c:pt>
                <c:pt idx="72">
                  <c:v>0.33750000000000041</c:v>
                </c:pt>
                <c:pt idx="73">
                  <c:v>0.32727272727272788</c:v>
                </c:pt>
                <c:pt idx="74">
                  <c:v>0.31764705882352923</c:v>
                </c:pt>
                <c:pt idx="75">
                  <c:v>0.30857142857142855</c:v>
                </c:pt>
                <c:pt idx="76">
                  <c:v>0.30000000000000032</c:v>
                </c:pt>
                <c:pt idx="77">
                  <c:v>0.29189189189189213</c:v>
                </c:pt>
                <c:pt idx="78">
                  <c:v>0.28421052631578947</c:v>
                </c:pt>
                <c:pt idx="79">
                  <c:v>0.27692307692307727</c:v>
                </c:pt>
                <c:pt idx="80">
                  <c:v>0.27</c:v>
                </c:pt>
                <c:pt idx="81">
                  <c:v>0.24489795918367346</c:v>
                </c:pt>
                <c:pt idx="82">
                  <c:v>0.22314049586776896</c:v>
                </c:pt>
                <c:pt idx="83">
                  <c:v>0.20415879017013241</c:v>
                </c:pt>
                <c:pt idx="84">
                  <c:v>0.18750000000000014</c:v>
                </c:pt>
                <c:pt idx="85">
                  <c:v>0.17280000000000001</c:v>
                </c:pt>
                <c:pt idx="86">
                  <c:v>0.15976331360946769</c:v>
                </c:pt>
                <c:pt idx="87">
                  <c:v>0.14814814814814831</c:v>
                </c:pt>
                <c:pt idx="88">
                  <c:v>0.1377551020408164</c:v>
                </c:pt>
                <c:pt idx="89">
                  <c:v>0.12841854934601671</c:v>
                </c:pt>
                <c:pt idx="90">
                  <c:v>0.12000000000000002</c:v>
                </c:pt>
                <c:pt idx="91">
                  <c:v>0.1123829344432883</c:v>
                </c:pt>
                <c:pt idx="92">
                  <c:v>0.10546875000000006</c:v>
                </c:pt>
                <c:pt idx="93">
                  <c:v>9.9173553719008295E-2</c:v>
                </c:pt>
                <c:pt idx="94">
                  <c:v>9.3425605536332362E-2</c:v>
                </c:pt>
                <c:pt idx="95">
                  <c:v>8.8163265306122604E-2</c:v>
                </c:pt>
                <c:pt idx="96">
                  <c:v>8.333333333333344E-2</c:v>
                </c:pt>
                <c:pt idx="97">
                  <c:v>7.8889700511322131E-2</c:v>
                </c:pt>
                <c:pt idx="98">
                  <c:v>7.4792243767313138E-2</c:v>
                </c:pt>
                <c:pt idx="99">
                  <c:v>7.1005917159763413E-2</c:v>
                </c:pt>
                <c:pt idx="100">
                  <c:v>6.7500000000000074E-2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Sheet1!$K$11</c:f>
              <c:strCache>
                <c:ptCount val="1"/>
                <c:pt idx="0">
                  <c:v>HORIZONTAL DESIGN SPECTRUM</c:v>
                </c:pt>
              </c:strCache>
            </c:strRef>
          </c:tx>
          <c:marker>
            <c:symbol val="none"/>
          </c:marker>
          <c:xVal>
            <c:numRef>
              <c:f>Sheet1!$M$16:$M$116</c:f>
              <c:numCache>
                <c:formatCode>0.00</c:formatCode>
                <c:ptCount val="101"/>
                <c:pt idx="0">
                  <c:v>0</c:v>
                </c:pt>
                <c:pt idx="1">
                  <c:v>1.0000000000000011E-2</c:v>
                </c:pt>
                <c:pt idx="2">
                  <c:v>2.0000000000000021E-2</c:v>
                </c:pt>
                <c:pt idx="3">
                  <c:v>3.0000000000000027E-2</c:v>
                </c:pt>
                <c:pt idx="4">
                  <c:v>4.0000000000000042E-2</c:v>
                </c:pt>
                <c:pt idx="5">
                  <c:v>5.0000000000000044E-2</c:v>
                </c:pt>
                <c:pt idx="6">
                  <c:v>6.0000000000000046E-2</c:v>
                </c:pt>
                <c:pt idx="7">
                  <c:v>7.0000000000000034E-2</c:v>
                </c:pt>
                <c:pt idx="8">
                  <c:v>8.0000000000000085E-2</c:v>
                </c:pt>
                <c:pt idx="9">
                  <c:v>9.0000000000000066E-2</c:v>
                </c:pt>
                <c:pt idx="10">
                  <c:v>0.1</c:v>
                </c:pt>
                <c:pt idx="11">
                  <c:v>0.11000000000000007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0.16000000000000014</c:v>
                </c:pt>
                <c:pt idx="17">
                  <c:v>0.17</c:v>
                </c:pt>
                <c:pt idx="18">
                  <c:v>0.18000000000000013</c:v>
                </c:pt>
                <c:pt idx="19">
                  <c:v>0.19000000000000014</c:v>
                </c:pt>
                <c:pt idx="20">
                  <c:v>0.2</c:v>
                </c:pt>
                <c:pt idx="21">
                  <c:v>0.21000000000000013</c:v>
                </c:pt>
                <c:pt idx="22">
                  <c:v>0.22000000000000014</c:v>
                </c:pt>
                <c:pt idx="23">
                  <c:v>0.23</c:v>
                </c:pt>
                <c:pt idx="24">
                  <c:v>0.24000000000000013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0.29000000000000026</c:v>
                </c:pt>
                <c:pt idx="30">
                  <c:v>0.30000000000000027</c:v>
                </c:pt>
                <c:pt idx="31">
                  <c:v>0.31000000000000028</c:v>
                </c:pt>
                <c:pt idx="32">
                  <c:v>0.32000000000000034</c:v>
                </c:pt>
                <c:pt idx="33">
                  <c:v>0.3300000000000004</c:v>
                </c:pt>
                <c:pt idx="34">
                  <c:v>0.34000000000000041</c:v>
                </c:pt>
                <c:pt idx="35">
                  <c:v>0.35000000000000026</c:v>
                </c:pt>
                <c:pt idx="36">
                  <c:v>0.36000000000000026</c:v>
                </c:pt>
                <c:pt idx="37">
                  <c:v>0.37000000000000027</c:v>
                </c:pt>
                <c:pt idx="38">
                  <c:v>0.38000000000000034</c:v>
                </c:pt>
                <c:pt idx="39">
                  <c:v>0.39000000000000035</c:v>
                </c:pt>
                <c:pt idx="40">
                  <c:v>0.4</c:v>
                </c:pt>
                <c:pt idx="41">
                  <c:v>0.41000000000000025</c:v>
                </c:pt>
                <c:pt idx="42">
                  <c:v>0.42000000000000026</c:v>
                </c:pt>
                <c:pt idx="43">
                  <c:v>0.43000000000000027</c:v>
                </c:pt>
                <c:pt idx="44">
                  <c:v>0.44000000000000028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</c:v>
                </c:pt>
                <c:pt idx="51">
                  <c:v>0.55000000000000004</c:v>
                </c:pt>
                <c:pt idx="52">
                  <c:v>0.60000000000000053</c:v>
                </c:pt>
                <c:pt idx="53">
                  <c:v>0.6500000000000008</c:v>
                </c:pt>
                <c:pt idx="54">
                  <c:v>0.70000000000000051</c:v>
                </c:pt>
                <c:pt idx="55">
                  <c:v>0.75000000000000056</c:v>
                </c:pt>
                <c:pt idx="56">
                  <c:v>0.8</c:v>
                </c:pt>
                <c:pt idx="57">
                  <c:v>0.85000000000000053</c:v>
                </c:pt>
                <c:pt idx="58">
                  <c:v>0.9</c:v>
                </c:pt>
                <c:pt idx="59">
                  <c:v>0.95000000000000051</c:v>
                </c:pt>
                <c:pt idx="60">
                  <c:v>1</c:v>
                </c:pt>
                <c:pt idx="61">
                  <c:v>1.05</c:v>
                </c:pt>
                <c:pt idx="62">
                  <c:v>1.1000000000000001</c:v>
                </c:pt>
                <c:pt idx="63">
                  <c:v>1.1499999999999988</c:v>
                </c:pt>
                <c:pt idx="64">
                  <c:v>1.2</c:v>
                </c:pt>
                <c:pt idx="65">
                  <c:v>1.25</c:v>
                </c:pt>
                <c:pt idx="66">
                  <c:v>1.3</c:v>
                </c:pt>
                <c:pt idx="67">
                  <c:v>1.35</c:v>
                </c:pt>
                <c:pt idx="68">
                  <c:v>1.4</c:v>
                </c:pt>
                <c:pt idx="69">
                  <c:v>1.45</c:v>
                </c:pt>
                <c:pt idx="70">
                  <c:v>1.5</c:v>
                </c:pt>
                <c:pt idx="71">
                  <c:v>1.55</c:v>
                </c:pt>
                <c:pt idx="72">
                  <c:v>1.6</c:v>
                </c:pt>
                <c:pt idx="73">
                  <c:v>1.6500000000000001</c:v>
                </c:pt>
                <c:pt idx="74">
                  <c:v>1.7000000000000011</c:v>
                </c:pt>
                <c:pt idx="75">
                  <c:v>1.7500000000000011</c:v>
                </c:pt>
                <c:pt idx="76">
                  <c:v>1.8</c:v>
                </c:pt>
                <c:pt idx="77">
                  <c:v>1.85</c:v>
                </c:pt>
                <c:pt idx="78">
                  <c:v>1.9</c:v>
                </c:pt>
                <c:pt idx="79">
                  <c:v>1.95</c:v>
                </c:pt>
                <c:pt idx="80">
                  <c:v>2</c:v>
                </c:pt>
                <c:pt idx="81">
                  <c:v>2.1</c:v>
                </c:pt>
                <c:pt idx="82">
                  <c:v>2.2000000000000002</c:v>
                </c:pt>
                <c:pt idx="83">
                  <c:v>2.2999999999999998</c:v>
                </c:pt>
                <c:pt idx="84">
                  <c:v>2.4</c:v>
                </c:pt>
                <c:pt idx="85">
                  <c:v>2.5</c:v>
                </c:pt>
                <c:pt idx="86">
                  <c:v>2.6</c:v>
                </c:pt>
                <c:pt idx="87">
                  <c:v>2.7</c:v>
                </c:pt>
                <c:pt idx="88">
                  <c:v>2.8</c:v>
                </c:pt>
                <c:pt idx="89">
                  <c:v>2.9</c:v>
                </c:pt>
                <c:pt idx="90">
                  <c:v>3</c:v>
                </c:pt>
                <c:pt idx="91">
                  <c:v>3.1</c:v>
                </c:pt>
                <c:pt idx="92">
                  <c:v>3.2</c:v>
                </c:pt>
                <c:pt idx="93">
                  <c:v>3.3</c:v>
                </c:pt>
                <c:pt idx="94">
                  <c:v>3.4</c:v>
                </c:pt>
                <c:pt idx="95">
                  <c:v>3.5</c:v>
                </c:pt>
                <c:pt idx="96">
                  <c:v>3.6</c:v>
                </c:pt>
                <c:pt idx="97">
                  <c:v>3.7</c:v>
                </c:pt>
                <c:pt idx="98">
                  <c:v>3.8</c:v>
                </c:pt>
                <c:pt idx="99">
                  <c:v>3.9</c:v>
                </c:pt>
                <c:pt idx="100">
                  <c:v>4</c:v>
                </c:pt>
              </c:numCache>
            </c:numRef>
          </c:xVal>
          <c:yVal>
            <c:numRef>
              <c:f>Sheet1!$O$16:$O$116</c:f>
              <c:numCache>
                <c:formatCode>0.00</c:formatCode>
                <c:ptCount val="101"/>
                <c:pt idx="0">
                  <c:v>0.28800000000000026</c:v>
                </c:pt>
                <c:pt idx="1">
                  <c:v>0.28880000000000028</c:v>
                </c:pt>
                <c:pt idx="2">
                  <c:v>0.28960000000000002</c:v>
                </c:pt>
                <c:pt idx="3">
                  <c:v>0.29040000000000032</c:v>
                </c:pt>
                <c:pt idx="4">
                  <c:v>0.29120000000000001</c:v>
                </c:pt>
                <c:pt idx="5">
                  <c:v>0.29200000000000026</c:v>
                </c:pt>
                <c:pt idx="6">
                  <c:v>0.29280000000000034</c:v>
                </c:pt>
                <c:pt idx="7">
                  <c:v>0.29360000000000008</c:v>
                </c:pt>
                <c:pt idx="8">
                  <c:v>0.29440000000000027</c:v>
                </c:pt>
                <c:pt idx="9">
                  <c:v>0.29520000000000002</c:v>
                </c:pt>
                <c:pt idx="10">
                  <c:v>0.29600000000000032</c:v>
                </c:pt>
                <c:pt idx="11">
                  <c:v>0.29680000000000034</c:v>
                </c:pt>
                <c:pt idx="12">
                  <c:v>0.29760000000000031</c:v>
                </c:pt>
                <c:pt idx="13">
                  <c:v>0.29840000000000028</c:v>
                </c:pt>
                <c:pt idx="14">
                  <c:v>0.29920000000000002</c:v>
                </c:pt>
                <c:pt idx="15">
                  <c:v>0.30000000000000032</c:v>
                </c:pt>
                <c:pt idx="16">
                  <c:v>0.30000000000000032</c:v>
                </c:pt>
                <c:pt idx="17">
                  <c:v>0.30000000000000032</c:v>
                </c:pt>
                <c:pt idx="18">
                  <c:v>0.30000000000000032</c:v>
                </c:pt>
                <c:pt idx="19">
                  <c:v>0.30000000000000032</c:v>
                </c:pt>
                <c:pt idx="20">
                  <c:v>0.30000000000000032</c:v>
                </c:pt>
                <c:pt idx="21">
                  <c:v>0.30000000000000032</c:v>
                </c:pt>
                <c:pt idx="22">
                  <c:v>0.30000000000000032</c:v>
                </c:pt>
                <c:pt idx="23">
                  <c:v>0.30000000000000032</c:v>
                </c:pt>
                <c:pt idx="24">
                  <c:v>0.30000000000000032</c:v>
                </c:pt>
                <c:pt idx="25">
                  <c:v>0.30000000000000032</c:v>
                </c:pt>
                <c:pt idx="26">
                  <c:v>0.30000000000000032</c:v>
                </c:pt>
                <c:pt idx="27">
                  <c:v>0.30000000000000032</c:v>
                </c:pt>
                <c:pt idx="28">
                  <c:v>0.30000000000000032</c:v>
                </c:pt>
                <c:pt idx="29">
                  <c:v>0.30000000000000032</c:v>
                </c:pt>
                <c:pt idx="30">
                  <c:v>0.30000000000000032</c:v>
                </c:pt>
                <c:pt idx="31">
                  <c:v>0.30000000000000032</c:v>
                </c:pt>
                <c:pt idx="32">
                  <c:v>0.30000000000000032</c:v>
                </c:pt>
                <c:pt idx="33">
                  <c:v>0.30000000000000032</c:v>
                </c:pt>
                <c:pt idx="34">
                  <c:v>0.30000000000000032</c:v>
                </c:pt>
                <c:pt idx="35">
                  <c:v>0.30000000000000032</c:v>
                </c:pt>
                <c:pt idx="36">
                  <c:v>0.30000000000000032</c:v>
                </c:pt>
                <c:pt idx="37">
                  <c:v>0.30000000000000032</c:v>
                </c:pt>
                <c:pt idx="38">
                  <c:v>0.30000000000000032</c:v>
                </c:pt>
                <c:pt idx="39">
                  <c:v>0.30000000000000032</c:v>
                </c:pt>
                <c:pt idx="40">
                  <c:v>0.30000000000000032</c:v>
                </c:pt>
                <c:pt idx="41">
                  <c:v>0.30000000000000032</c:v>
                </c:pt>
                <c:pt idx="42">
                  <c:v>0.30000000000000032</c:v>
                </c:pt>
                <c:pt idx="43">
                  <c:v>0.30000000000000032</c:v>
                </c:pt>
                <c:pt idx="44">
                  <c:v>0.30000000000000032</c:v>
                </c:pt>
                <c:pt idx="45">
                  <c:v>0.30000000000000032</c:v>
                </c:pt>
                <c:pt idx="46">
                  <c:v>0.30000000000000032</c:v>
                </c:pt>
                <c:pt idx="47">
                  <c:v>0.30000000000000032</c:v>
                </c:pt>
                <c:pt idx="48">
                  <c:v>0.30000000000000032</c:v>
                </c:pt>
                <c:pt idx="49">
                  <c:v>0.30000000000000032</c:v>
                </c:pt>
                <c:pt idx="50">
                  <c:v>0.30000000000000032</c:v>
                </c:pt>
                <c:pt idx="51">
                  <c:v>0.27272727272727282</c:v>
                </c:pt>
                <c:pt idx="52">
                  <c:v>0.25000000000000006</c:v>
                </c:pt>
                <c:pt idx="53">
                  <c:v>0.23076923076923106</c:v>
                </c:pt>
                <c:pt idx="54">
                  <c:v>0.21428571428571433</c:v>
                </c:pt>
                <c:pt idx="55">
                  <c:v>0.2</c:v>
                </c:pt>
                <c:pt idx="56">
                  <c:v>0.18750000000000017</c:v>
                </c:pt>
                <c:pt idx="57">
                  <c:v>0.17647058823529421</c:v>
                </c:pt>
                <c:pt idx="58">
                  <c:v>0.16666666666666671</c:v>
                </c:pt>
                <c:pt idx="59">
                  <c:v>0.15789473684210556</c:v>
                </c:pt>
                <c:pt idx="60">
                  <c:v>0.15000000000000016</c:v>
                </c:pt>
                <c:pt idx="61">
                  <c:v>0.14285714285714307</c:v>
                </c:pt>
                <c:pt idx="62">
                  <c:v>0.13636363636363638</c:v>
                </c:pt>
                <c:pt idx="63">
                  <c:v>0.1304347826086957</c:v>
                </c:pt>
                <c:pt idx="64">
                  <c:v>0.12500000000000003</c:v>
                </c:pt>
                <c:pt idx="65">
                  <c:v>0.12000000000000002</c:v>
                </c:pt>
                <c:pt idx="66">
                  <c:v>0.11538461538461547</c:v>
                </c:pt>
                <c:pt idx="67">
                  <c:v>0.1111111111111112</c:v>
                </c:pt>
                <c:pt idx="68">
                  <c:v>0.10714285714285715</c:v>
                </c:pt>
                <c:pt idx="69">
                  <c:v>0.10344827586206898</c:v>
                </c:pt>
                <c:pt idx="70">
                  <c:v>0.1</c:v>
                </c:pt>
                <c:pt idx="71">
                  <c:v>9.6774193548387261E-2</c:v>
                </c:pt>
                <c:pt idx="72">
                  <c:v>9.3750000000000194E-2</c:v>
                </c:pt>
                <c:pt idx="73">
                  <c:v>9.0909090909091064E-2</c:v>
                </c:pt>
                <c:pt idx="74">
                  <c:v>8.8235294117647231E-2</c:v>
                </c:pt>
                <c:pt idx="75">
                  <c:v>8.5714285714285743E-2</c:v>
                </c:pt>
                <c:pt idx="76">
                  <c:v>8.333333333333344E-2</c:v>
                </c:pt>
                <c:pt idx="77">
                  <c:v>8.1081081081081086E-2</c:v>
                </c:pt>
                <c:pt idx="78">
                  <c:v>7.8947368421052641E-2</c:v>
                </c:pt>
                <c:pt idx="79">
                  <c:v>7.6923076923077011E-2</c:v>
                </c:pt>
                <c:pt idx="80">
                  <c:v>7.500000000000008E-2</c:v>
                </c:pt>
                <c:pt idx="81">
                  <c:v>7.2000000000000064E-2</c:v>
                </c:pt>
                <c:pt idx="82">
                  <c:v>7.2000000000000064E-2</c:v>
                </c:pt>
                <c:pt idx="83">
                  <c:v>7.2000000000000064E-2</c:v>
                </c:pt>
                <c:pt idx="84">
                  <c:v>7.2000000000000064E-2</c:v>
                </c:pt>
                <c:pt idx="85">
                  <c:v>7.2000000000000064E-2</c:v>
                </c:pt>
                <c:pt idx="86">
                  <c:v>7.2000000000000064E-2</c:v>
                </c:pt>
                <c:pt idx="87">
                  <c:v>7.2000000000000064E-2</c:v>
                </c:pt>
                <c:pt idx="88">
                  <c:v>7.2000000000000064E-2</c:v>
                </c:pt>
                <c:pt idx="89">
                  <c:v>7.2000000000000064E-2</c:v>
                </c:pt>
                <c:pt idx="90">
                  <c:v>7.2000000000000064E-2</c:v>
                </c:pt>
                <c:pt idx="91">
                  <c:v>7.2000000000000064E-2</c:v>
                </c:pt>
                <c:pt idx="92">
                  <c:v>7.2000000000000064E-2</c:v>
                </c:pt>
                <c:pt idx="93">
                  <c:v>7.2000000000000064E-2</c:v>
                </c:pt>
                <c:pt idx="94">
                  <c:v>7.2000000000000064E-2</c:v>
                </c:pt>
                <c:pt idx="95">
                  <c:v>7.2000000000000064E-2</c:v>
                </c:pt>
                <c:pt idx="96">
                  <c:v>7.2000000000000064E-2</c:v>
                </c:pt>
                <c:pt idx="97">
                  <c:v>7.2000000000000064E-2</c:v>
                </c:pt>
                <c:pt idx="98">
                  <c:v>7.2000000000000064E-2</c:v>
                </c:pt>
                <c:pt idx="99">
                  <c:v>7.2000000000000064E-2</c:v>
                </c:pt>
                <c:pt idx="100">
                  <c:v>7.2000000000000064E-2</c:v>
                </c:pt>
              </c:numCache>
            </c:numRef>
          </c:yVal>
          <c:smooth val="1"/>
        </c:ser>
        <c:axId val="99930496"/>
        <c:axId val="99932416"/>
      </c:scatterChart>
      <c:valAx>
        <c:axId val="99930496"/>
        <c:scaling>
          <c:orientation val="minMax"/>
          <c:max val="4"/>
          <c:min val="0"/>
        </c:scaling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Period </a:t>
                </a:r>
                <a:r>
                  <a:rPr lang="hr-HR"/>
                  <a:t> T </a:t>
                </a:r>
                <a:r>
                  <a:rPr lang="en-US"/>
                  <a:t>[</a:t>
                </a:r>
                <a:r>
                  <a:rPr lang="hr-HR"/>
                  <a:t>s</a:t>
                </a:r>
                <a:r>
                  <a:rPr lang="en-US"/>
                  <a:t>]</a:t>
                </a:r>
              </a:p>
            </c:rich>
          </c:tx>
          <c:layout/>
        </c:title>
        <c:numFmt formatCode="0.0" sourceLinked="0"/>
        <c:tickLblPos val="nextTo"/>
        <c:crossAx val="99932416"/>
        <c:crosses val="autoZero"/>
        <c:crossBetween val="midCat"/>
        <c:majorUnit val="0.5"/>
        <c:minorUnit val="0.1"/>
      </c:valAx>
      <c:valAx>
        <c:axId val="9993241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</a:t>
                </a:r>
                <a:r>
                  <a:rPr lang="en-US" baseline="-25000"/>
                  <a:t>e</a:t>
                </a:r>
                <a:r>
                  <a:rPr lang="en-US"/>
                  <a:t>, S</a:t>
                </a:r>
                <a:r>
                  <a:rPr lang="en-US" baseline="-25000"/>
                  <a:t>d</a:t>
                </a:r>
                <a:r>
                  <a:rPr lang="en-US"/>
                  <a:t> [g]</a:t>
                </a:r>
              </a:p>
            </c:rich>
          </c:tx>
          <c:layout>
            <c:manualLayout>
              <c:xMode val="edge"/>
              <c:yMode val="edge"/>
              <c:x val="1.3063313799807047E-2"/>
              <c:y val="5.1360582579697417E-2"/>
            </c:manualLayout>
          </c:layout>
        </c:title>
        <c:numFmt formatCode="0.0" sourceLinked="0"/>
        <c:tickLblPos val="nextTo"/>
        <c:crossAx val="99930496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5.5794783464567163E-4"/>
          <c:y val="0"/>
          <c:w val="0.79579623595008064"/>
          <c:h val="6.3953716660748991E-2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2424-4DB4-418B-971A-D17805E1F89D}" type="datetimeFigureOut">
              <a:rPr lang="en-US" smtClean="0"/>
              <a:pPr/>
              <a:t>11/19/2010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F8CF-D5A8-4C90-B850-734765E5F5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642910" y="2285992"/>
          <a:ext cx="7829551" cy="4348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15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 rot="5340000" flipH="1" flipV="1">
            <a:off x="63110" y="4536673"/>
            <a:ext cx="3143272" cy="71438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85852" y="6357958"/>
            <a:ext cx="114300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=0,2 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1928794" y="4929198"/>
            <a:ext cx="1143008" cy="369332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r-HR" sz="1800" baseline="-25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=0,3 g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43702" y="1357298"/>
            <a:ext cx="428628" cy="28575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5"/>
          <p:cNvSpPr txBox="1"/>
          <p:nvPr/>
        </p:nvSpPr>
        <p:spPr>
          <a:xfrm>
            <a:off x="1928794" y="3000372"/>
            <a:ext cx="1143008" cy="369332"/>
          </a:xfrm>
          <a:prstGeom prst="rect">
            <a:avLst/>
          </a:prstGeom>
          <a:solidFill>
            <a:sysClr val="window" lastClr="FFFFFF"/>
          </a:solidFill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r-HR" sz="1800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=1,08 g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2734" y="304016"/>
            <a:ext cx="571504" cy="285752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</dc:creator>
  <cp:lastModifiedBy>MARTA</cp:lastModifiedBy>
  <cp:revision>21</cp:revision>
  <dcterms:created xsi:type="dcterms:W3CDTF">2009-11-27T11:39:25Z</dcterms:created>
  <dcterms:modified xsi:type="dcterms:W3CDTF">2010-11-19T15:16:45Z</dcterms:modified>
</cp:coreProperties>
</file>